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18"/>
    <p:restoredTop sz="85151"/>
  </p:normalViewPr>
  <p:slideViewPr>
    <p:cSldViewPr snapToGrid="0" snapToObjects="1">
      <p:cViewPr varScale="1">
        <p:scale>
          <a:sx n="102" d="100"/>
          <a:sy n="102" d="100"/>
        </p:scale>
        <p:origin x="150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Jillian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6/8/23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Words>1342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CuiJiayuan</cp:lastModifiedBy>
  <cp:revision>199</cp:revision>
  <dcterms:created xsi:type="dcterms:W3CDTF">2021-04-29T18:58:34Z</dcterms:created>
  <dcterms:modified xsi:type="dcterms:W3CDTF">2023-06-08T20:02:31Z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